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sldIdLst>
    <p:sldId id="256" r:id="rId2"/>
    <p:sldId id="257" r:id="rId3"/>
    <p:sldId id="259" r:id="rId4"/>
    <p:sldId id="261" r:id="rId5"/>
    <p:sldId id="262" r:id="rId6"/>
    <p:sldId id="263" r:id="rId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5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3429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5916"/>
            <a:ext cx="7772400" cy="1102519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7924800" cy="30861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3721894"/>
            <a:ext cx="7885113" cy="1021556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2596754"/>
            <a:ext cx="7885113" cy="1125140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3733800" cy="30861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200150"/>
            <a:ext cx="3733800" cy="30861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25/10/2019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57350"/>
            <a:ext cx="3733800" cy="26289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57350"/>
            <a:ext cx="3733800" cy="26289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0150"/>
            <a:ext cx="3733800" cy="431006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200150"/>
            <a:ext cx="3733800" cy="431006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25/10/2019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25/10/2019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25/10/2019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085850"/>
            <a:ext cx="4648200" cy="320040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085850"/>
            <a:ext cx="2971800" cy="82296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1910919"/>
            <a:ext cx="2971800" cy="2375332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25/10/2019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85850"/>
            <a:ext cx="2971800" cy="82296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085850"/>
            <a:ext cx="3419856" cy="260604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910918"/>
            <a:ext cx="2971800" cy="1803832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25/10/2019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7924800" cy="85725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00151"/>
            <a:ext cx="79248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4767263"/>
            <a:ext cx="1524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25/10/2019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4767263"/>
            <a:ext cx="990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6278" y="628650"/>
            <a:ext cx="77819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6000" b="1" i="0" u="none" strike="noStrike" dirty="0" err="1">
                <a:solidFill>
                  <a:srgbClr val="DBA9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/>
              </a:rPr>
              <a:t>充满我</a:t>
            </a:r>
            <a:endParaRPr sz="6000" b="1" i="0" u="none" strike="noStrike" dirty="0">
              <a:solidFill>
                <a:srgbClr val="DBA9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/>
            </a:endParaRPr>
          </a:p>
          <a:p>
            <a:pPr lvl="0" indent="0" algn="ctr" fontAlgn="base"/>
            <a:r>
              <a:rPr sz="3000" b="1" i="0" u="none" strike="noStrike" dirty="0">
                <a:solidFill>
                  <a:srgbClr val="DBA9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Fill Me, Lord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6278" y="2571752"/>
            <a:ext cx="77819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lang="zh-TW" altLang="en-US" sz="4000" b="1" i="0" u="none" strike="noStrike" dirty="0" smtClean="0">
                <a:solidFill>
                  <a:srgbClr val="FFFFFF"/>
                </a:solidFill>
                <a:latin typeface="宋体"/>
              </a:rPr>
              <a:t>矽谷</a:t>
            </a:r>
            <a:r>
              <a:rPr sz="4000" b="1" i="0" u="none" strike="noStrike" dirty="0" err="1" smtClean="0">
                <a:solidFill>
                  <a:srgbClr val="FFFFFF"/>
                </a:solidFill>
                <a:latin typeface="宋体"/>
              </a:rPr>
              <a:t>生命河灵粮堂</a:t>
            </a:r>
            <a:endParaRPr sz="40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lang="zh-TW" altLang="en-US" b="1" dirty="0" smtClean="0">
                <a:solidFill>
                  <a:srgbClr val="FFFFFF"/>
                </a:solidFill>
                <a:latin typeface="宋体"/>
              </a:rPr>
              <a:t>系列</a:t>
            </a:r>
            <a:r>
              <a:rPr lang="en-US" altLang="zh-TW" b="1" dirty="0" smtClean="0">
                <a:solidFill>
                  <a:srgbClr val="FFFFFF"/>
                </a:solidFill>
                <a:latin typeface="宋体"/>
              </a:rPr>
              <a:t>7</a:t>
            </a:r>
            <a:r>
              <a:rPr lang="zh-TW" altLang="en-US" b="1" dirty="0" smtClean="0">
                <a:solidFill>
                  <a:srgbClr val="FFFFFF"/>
                </a:solidFill>
                <a:latin typeface="宋体"/>
              </a:rPr>
              <a:t>：</a:t>
            </a:r>
            <a:r>
              <a:rPr lang="zh-TW" altLang="en-US" b="1" i="0" u="none" strike="noStrike" dirty="0" smtClean="0">
                <a:solidFill>
                  <a:srgbClr val="FFFFFF"/>
                </a:solidFill>
                <a:latin typeface="宋体"/>
              </a:rPr>
              <a:t>奔向愛我的神 </a:t>
            </a:r>
            <a:r>
              <a:rPr lang="en-US" altLang="zh-TW" b="1" i="0" u="none" strike="noStrike" dirty="0" smtClean="0">
                <a:solidFill>
                  <a:srgbClr val="FFFFFF"/>
                </a:solidFill>
                <a:latin typeface="宋体"/>
              </a:rPr>
              <a:t>So I will run</a:t>
            </a:r>
            <a:endParaRPr b="1" i="0" u="none" strike="noStrike" dirty="0">
              <a:solidFill>
                <a:srgbClr val="FFFFFF"/>
              </a:solidFill>
              <a:latin typeface="宋体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6278" y="4429126"/>
            <a:ext cx="7781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6228184" y="4413422"/>
            <a:ext cx="2762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r>
              <a:rPr sz="1600" b="0" i="0" u="none" strike="noStrike" dirty="0" smtClean="0">
                <a:solidFill>
                  <a:srgbClr val="CCCCCC"/>
                </a:solidFill>
                <a:latin typeface="宋体"/>
              </a:rPr>
              <a:t>曲</a:t>
            </a:r>
            <a:r>
              <a:rPr lang="zh-TW" altLang="en-US" sz="1600" b="0" i="0" u="none" strike="noStrike" dirty="0" smtClean="0">
                <a:solidFill>
                  <a:srgbClr val="CCCCCC"/>
                </a:solidFill>
                <a:latin typeface="宋体"/>
              </a:rPr>
              <a:t>词 </a:t>
            </a:r>
            <a:r>
              <a:rPr sz="1600" b="0" i="0" u="none" strike="noStrike" dirty="0" smtClean="0">
                <a:solidFill>
                  <a:srgbClr val="CCCCCC"/>
                </a:solidFill>
                <a:latin typeface="宋体"/>
              </a:rPr>
              <a:t>Composer</a:t>
            </a:r>
            <a:r>
              <a:rPr lang="en-US" altLang="zh-TW" sz="1600" b="0" i="0" u="none" strike="noStrike" dirty="0" smtClean="0">
                <a:solidFill>
                  <a:srgbClr val="CCCCCC"/>
                </a:solidFill>
                <a:latin typeface="宋体"/>
              </a:rPr>
              <a:t> Lyrics</a:t>
            </a:r>
            <a:r>
              <a:rPr sz="1600" b="0" i="0" u="none" strike="noStrike" dirty="0" smtClean="0">
                <a:solidFill>
                  <a:srgbClr val="CCCCCC"/>
                </a:solidFill>
                <a:latin typeface="宋体"/>
              </a:rPr>
              <a:t>: </a:t>
            </a:r>
            <a:endParaRPr sz="1600" b="0" i="0" u="none" strike="noStrike" dirty="0">
              <a:solidFill>
                <a:srgbClr val="CCCCCC"/>
              </a:solidFill>
              <a:latin typeface="宋体"/>
            </a:endParaRPr>
          </a:p>
          <a:p>
            <a:pPr lvl="0" indent="0" algn="r" fontAlgn="base"/>
            <a:r>
              <a:rPr sz="1600" b="0" i="0" u="none" strike="noStrike" dirty="0" err="1">
                <a:solidFill>
                  <a:srgbClr val="CCCCCC"/>
                </a:solidFill>
                <a:latin typeface="宋体"/>
              </a:rPr>
              <a:t>吳文琛</a:t>
            </a:r>
            <a:r>
              <a:rPr sz="1600" b="0" i="0" u="none" strike="noStrike" dirty="0">
                <a:solidFill>
                  <a:srgbClr val="CCCCCC"/>
                </a:solidFill>
                <a:latin typeface="宋体"/>
              </a:rPr>
              <a:t> Tim Goh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9125" y="150019"/>
            <a:ext cx="66675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1" i="0" u="none" strike="noStrike" dirty="0" err="1">
                <a:solidFill>
                  <a:srgbClr val="DBA901"/>
                </a:solidFill>
                <a:latin typeface="宋体"/>
              </a:rPr>
              <a:t>充满我</a:t>
            </a:r>
            <a:endParaRPr sz="2000" b="1" i="0" u="none" strike="noStrike" dirty="0">
              <a:solidFill>
                <a:srgbClr val="DBA901"/>
              </a:solidFill>
              <a:latin typeface="宋体"/>
            </a:endParaRPr>
          </a:p>
          <a:p>
            <a:pPr lvl="0" indent="0" algn="l" fontAlgn="base"/>
            <a:r>
              <a:rPr sz="1000" b="0" i="0" u="none" strike="noStrike" dirty="0">
                <a:solidFill>
                  <a:srgbClr val="DBA901"/>
                </a:solidFill>
                <a:latin typeface="Arial"/>
              </a:rPr>
              <a:t>Fill Me, Lord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719406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我的心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 smtClean="0">
                <a:solidFill>
                  <a:srgbClr val="FFFFFF"/>
                </a:solidFill>
                <a:latin typeface="宋体"/>
              </a:rPr>
              <a:t>惟有祢</a:t>
            </a:r>
            <a:r>
              <a:rPr lang="en-US" sz="4800" b="1" i="0" u="none" strike="noStrike" dirty="0" smtClean="0">
                <a:solidFill>
                  <a:srgbClr val="FFFFFF"/>
                </a:solidFill>
                <a:latin typeface="宋体"/>
              </a:rPr>
              <a:t> </a:t>
            </a:r>
            <a:r>
              <a:rPr lang="zh-CN" altLang="en-US" sz="4800" b="1" dirty="0" smtClean="0">
                <a:solidFill>
                  <a:srgbClr val="FFFFFF"/>
                </a:solidFill>
                <a:latin typeface="宋体"/>
              </a:rPr>
              <a:t>我</a:t>
            </a:r>
            <a:r>
              <a:rPr lang="zh-CN" altLang="en-US" sz="4800" b="1" dirty="0">
                <a:solidFill>
                  <a:srgbClr val="FFFFFF"/>
                </a:solidFill>
                <a:latin typeface="宋体"/>
              </a:rPr>
              <a:t>的灵 渴慕祢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400" b="0" i="0" u="none" strike="noStrike" dirty="0">
                <a:solidFill>
                  <a:srgbClr val="FFFFFF"/>
                </a:solidFill>
                <a:latin typeface="Arial"/>
              </a:rPr>
              <a:t>Lord, my heart </a:t>
            </a:r>
            <a:r>
              <a:rPr sz="2400" b="0" i="0" u="none" strike="noStrike" dirty="0" smtClean="0">
                <a:solidFill>
                  <a:srgbClr val="FFFFFF"/>
                </a:solidFill>
                <a:latin typeface="Arial"/>
              </a:rPr>
              <a:t>longs </a:t>
            </a:r>
            <a:r>
              <a:rPr sz="2400" b="0" i="0" u="none" strike="noStrike" dirty="0">
                <a:solidFill>
                  <a:srgbClr val="FFFFFF"/>
                </a:solidFill>
                <a:latin typeface="Arial"/>
              </a:rPr>
              <a:t>for You</a:t>
            </a:r>
          </a:p>
          <a:p>
            <a:pPr lvl="0" indent="0" algn="ctr" fontAlgn="base"/>
            <a:r>
              <a:rPr sz="2400" b="0" i="0" u="none" strike="noStrike" dirty="0" smtClean="0">
                <a:solidFill>
                  <a:srgbClr val="FFFFFF"/>
                </a:solidFill>
                <a:latin typeface="Arial"/>
              </a:rPr>
              <a:t>Lord</a:t>
            </a:r>
            <a:r>
              <a:rPr sz="2400" b="0" i="0" u="none" strike="noStrike" dirty="0">
                <a:solidFill>
                  <a:srgbClr val="FFFFFF"/>
                </a:solidFill>
                <a:latin typeface="Arial"/>
              </a:rPr>
              <a:t>, my soul waits for </a:t>
            </a:r>
            <a:r>
              <a:rPr sz="2400" b="0" i="0" u="none" strike="noStrike" dirty="0" smtClean="0">
                <a:solidFill>
                  <a:srgbClr val="FFFFFF"/>
                </a:solidFill>
                <a:latin typeface="Arial"/>
              </a:rPr>
              <a:t>You</a:t>
            </a:r>
            <a:endParaRPr lang="en-US" sz="2400" b="0" i="0" u="none" strike="noStrike" dirty="0" smtClean="0">
              <a:solidFill>
                <a:srgbClr val="FFFFFF"/>
              </a:solidFill>
              <a:latin typeface="Arial"/>
            </a:endParaRPr>
          </a:p>
          <a:p>
            <a:pPr lvl="0" algn="ctr" fontAlgn="base"/>
            <a:r>
              <a:rPr lang="zh-CN" altLang="en-US" sz="4800" b="1" dirty="0">
                <a:solidFill>
                  <a:srgbClr val="FFFFFF"/>
                </a:solidFill>
                <a:latin typeface="宋体"/>
              </a:rPr>
              <a:t>我全人 献给</a:t>
            </a:r>
            <a:r>
              <a:rPr lang="zh-CN" altLang="en-US" sz="4800" b="1" dirty="0" smtClean="0">
                <a:solidFill>
                  <a:srgbClr val="FFFFFF"/>
                </a:solidFill>
                <a:latin typeface="宋体"/>
              </a:rPr>
              <a:t>祢 以</a:t>
            </a:r>
            <a:r>
              <a:rPr lang="zh-CN" altLang="en-US" sz="4800" b="1" dirty="0">
                <a:solidFill>
                  <a:srgbClr val="FFFFFF"/>
                </a:solidFill>
                <a:latin typeface="宋体"/>
              </a:rPr>
              <a:t>全心 赞美祢</a:t>
            </a:r>
          </a:p>
          <a:p>
            <a:pPr lvl="0" indent="0" algn="ctr" fontAlgn="base"/>
            <a:r>
              <a:rPr lang="en-US" altLang="zh-TW" sz="2400" dirty="0">
                <a:solidFill>
                  <a:srgbClr val="FFFFFF"/>
                </a:solidFill>
                <a:latin typeface="Arial"/>
              </a:rPr>
              <a:t>All my mind, all my soul</a:t>
            </a:r>
          </a:p>
          <a:p>
            <a:pPr lvl="0" indent="0" algn="ctr" fontAlgn="base"/>
            <a:r>
              <a:rPr lang="en-US" altLang="zh-TW" sz="2400" dirty="0">
                <a:solidFill>
                  <a:srgbClr val="FFFFFF"/>
                </a:solidFill>
                <a:latin typeface="Arial"/>
              </a:rPr>
              <a:t>Here to sing praise to You</a:t>
            </a:r>
          </a:p>
          <a:p>
            <a:pPr algn="ctr" fontAlgn="base"/>
            <a:endParaRPr lang="zh-CN" altLang="en-US" sz="4800" b="1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endParaRPr sz="2400" b="0" i="0" u="none" strike="noStrike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 dirty="0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1912" y="719406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举双手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 smtClean="0">
                <a:solidFill>
                  <a:srgbClr val="FFFFFF"/>
                </a:solidFill>
                <a:latin typeface="宋体"/>
              </a:rPr>
              <a:t>敬拜祢</a:t>
            </a:r>
            <a:r>
              <a:rPr lang="en-US" sz="4800" b="1" i="0" u="none" strike="noStrike" dirty="0" smtClean="0">
                <a:solidFill>
                  <a:srgbClr val="FFFFFF"/>
                </a:solidFill>
                <a:latin typeface="宋体"/>
              </a:rPr>
              <a:t> </a:t>
            </a:r>
            <a:r>
              <a:rPr lang="zh-CN" altLang="en-US" sz="4800" b="1" dirty="0" smtClean="0">
                <a:solidFill>
                  <a:srgbClr val="FFFFFF"/>
                </a:solidFill>
                <a:latin typeface="宋体"/>
              </a:rPr>
              <a:t>深</a:t>
            </a:r>
            <a:r>
              <a:rPr lang="zh-CN" altLang="en-US" sz="4800" b="1" dirty="0">
                <a:solidFill>
                  <a:srgbClr val="FFFFFF"/>
                </a:solidFill>
                <a:latin typeface="宋体"/>
              </a:rPr>
              <a:t>深说 我爱祢</a:t>
            </a:r>
          </a:p>
          <a:p>
            <a:pPr lvl="0" indent="0" algn="ctr" fontAlgn="base"/>
            <a:r>
              <a:rPr sz="2400" b="0" i="0" u="none" strike="noStrike" dirty="0" smtClean="0">
                <a:solidFill>
                  <a:srgbClr val="FFFFFF"/>
                </a:solidFill>
                <a:latin typeface="Arial"/>
              </a:rPr>
              <a:t>Lift </a:t>
            </a:r>
            <a:r>
              <a:rPr sz="2400" b="0" i="0" u="none" strike="noStrike" dirty="0">
                <a:solidFill>
                  <a:srgbClr val="FFFFFF"/>
                </a:solidFill>
                <a:latin typeface="Arial"/>
              </a:rPr>
              <a:t>my hands worship You</a:t>
            </a:r>
          </a:p>
          <a:p>
            <a:pPr lvl="0" indent="0" algn="ctr" fontAlgn="base"/>
            <a:r>
              <a:rPr sz="2400" b="0" i="0" u="none" strike="noStrike" dirty="0" smtClean="0">
                <a:solidFill>
                  <a:srgbClr val="FFFFFF"/>
                </a:solidFill>
                <a:latin typeface="Arial"/>
              </a:rPr>
              <a:t>Want </a:t>
            </a:r>
            <a:r>
              <a:rPr sz="2400" b="0" i="0" u="none" strike="noStrike" dirty="0">
                <a:solidFill>
                  <a:srgbClr val="FFFFFF"/>
                </a:solidFill>
                <a:latin typeface="Arial"/>
              </a:rPr>
              <a:t>to say I love </a:t>
            </a:r>
            <a:r>
              <a:rPr sz="2400" b="0" i="0" u="none" strike="noStrike" dirty="0" smtClean="0">
                <a:solidFill>
                  <a:srgbClr val="FFFFFF"/>
                </a:solidFill>
                <a:latin typeface="Arial"/>
              </a:rPr>
              <a:t>You</a:t>
            </a:r>
            <a:endParaRPr lang="en-US" sz="2400" b="0" i="0" u="none" strike="noStrike" dirty="0" smtClean="0">
              <a:solidFill>
                <a:srgbClr val="FFFFFF"/>
              </a:solidFill>
              <a:latin typeface="Arial"/>
            </a:endParaRPr>
          </a:p>
          <a:p>
            <a:pPr lvl="0" algn="ctr" fontAlgn="base"/>
            <a:r>
              <a:rPr lang="zh-TW" altLang="en-US" sz="4800" b="1" dirty="0">
                <a:solidFill>
                  <a:srgbClr val="FFFFFF"/>
                </a:solidFill>
                <a:latin typeface="宋体"/>
              </a:rPr>
              <a:t>我的神 我的</a:t>
            </a:r>
            <a:r>
              <a:rPr lang="zh-TW" altLang="en-US" sz="4800" b="1" dirty="0" smtClean="0">
                <a:solidFill>
                  <a:srgbClr val="FFFFFF"/>
                </a:solidFill>
                <a:latin typeface="宋体"/>
              </a:rPr>
              <a:t>主 </a:t>
            </a:r>
            <a:r>
              <a:rPr lang="zh-CN" altLang="en-US" sz="4800" b="1" dirty="0" smtClean="0">
                <a:solidFill>
                  <a:srgbClr val="FFFFFF"/>
                </a:solidFill>
                <a:latin typeface="宋体"/>
              </a:rPr>
              <a:t>我</a:t>
            </a:r>
            <a:r>
              <a:rPr lang="zh-CN" altLang="en-US" sz="4800" b="1" dirty="0">
                <a:solidFill>
                  <a:srgbClr val="FFFFFF"/>
                </a:solidFill>
                <a:latin typeface="宋体"/>
              </a:rPr>
              <a:t>渴望 亲近祢</a:t>
            </a:r>
          </a:p>
          <a:p>
            <a:pPr lvl="0" indent="0" algn="ctr" fontAlgn="base"/>
            <a:r>
              <a:rPr lang="en-US" altLang="zh-TW" sz="2400" dirty="0">
                <a:solidFill>
                  <a:srgbClr val="FFFFFF"/>
                </a:solidFill>
                <a:latin typeface="Arial"/>
              </a:rPr>
              <a:t>Lord, my </a:t>
            </a:r>
            <a:r>
              <a:rPr lang="en-US" altLang="zh-TW" sz="2400" dirty="0" smtClean="0">
                <a:solidFill>
                  <a:srgbClr val="FFFFFF"/>
                </a:solidFill>
                <a:latin typeface="Arial"/>
              </a:rPr>
              <a:t>God</a:t>
            </a:r>
            <a:r>
              <a:rPr lang="en-US" altLang="zh-TW" sz="2400" dirty="0">
                <a:solidFill>
                  <a:srgbClr val="FFFFFF"/>
                </a:solidFill>
                <a:latin typeface="Arial"/>
              </a:rPr>
              <a:t>, how I long</a:t>
            </a:r>
          </a:p>
          <a:p>
            <a:pPr lvl="0" indent="0" algn="ctr" fontAlgn="base"/>
            <a:r>
              <a:rPr lang="en-US" altLang="zh-TW" sz="2400" dirty="0">
                <a:solidFill>
                  <a:srgbClr val="FFFFFF"/>
                </a:solidFill>
                <a:latin typeface="Arial"/>
              </a:rPr>
              <a:t>To get closer to </a:t>
            </a:r>
            <a:r>
              <a:rPr lang="en-US" altLang="zh-TW" sz="2400" dirty="0" smtClean="0">
                <a:solidFill>
                  <a:srgbClr val="FFFFFF"/>
                </a:solidFill>
                <a:latin typeface="Arial"/>
              </a:rPr>
              <a:t>You</a:t>
            </a:r>
            <a:endParaRPr lang="en-US" altLang="zh-TW" sz="24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 dirty="0" smtClean="0">
                <a:solidFill>
                  <a:srgbClr val="FFFFFF"/>
                </a:solidFill>
                <a:latin typeface="Arial"/>
              </a:rPr>
              <a:t>1-V.</a:t>
            </a:r>
            <a:r>
              <a:rPr lang="en-US" altLang="zh-TW" sz="2000" b="0" i="0" u="none" strike="noStrike" dirty="0" smtClean="0">
                <a:solidFill>
                  <a:srgbClr val="FFFFFF"/>
                </a:solidFill>
                <a:latin typeface="Arial"/>
              </a:rPr>
              <a:t>2</a:t>
            </a:r>
            <a:endParaRPr sz="2000" b="0" i="0" u="none" strike="noStrike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9125" y="150019"/>
            <a:ext cx="66675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1" i="0" u="none" strike="noStrike" dirty="0" err="1">
                <a:solidFill>
                  <a:srgbClr val="DBA901"/>
                </a:solidFill>
                <a:latin typeface="宋体"/>
              </a:rPr>
              <a:t>充满我</a:t>
            </a:r>
            <a:endParaRPr sz="2000" b="1" i="0" u="none" strike="noStrike" dirty="0">
              <a:solidFill>
                <a:srgbClr val="DBA901"/>
              </a:solidFill>
              <a:latin typeface="宋体"/>
            </a:endParaRPr>
          </a:p>
          <a:p>
            <a:pPr lvl="0" indent="0" algn="l" fontAlgn="base"/>
            <a:r>
              <a:rPr sz="1000" b="0" i="0" u="none" strike="noStrike" dirty="0">
                <a:solidFill>
                  <a:srgbClr val="DBA901"/>
                </a:solidFill>
                <a:latin typeface="Arial"/>
              </a:rPr>
              <a:t>Fill Me, Lord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19406"/>
            <a:ext cx="914400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充满我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浇灌我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400" b="0" i="0" u="none" strike="noStrike" dirty="0">
                <a:solidFill>
                  <a:srgbClr val="FFFFFF"/>
                </a:solidFill>
                <a:latin typeface="Arial"/>
              </a:rPr>
              <a:t>Fill me, Lord, quench me, Lord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使我灵得满溢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400" b="0" i="0" u="none" strike="noStrike" dirty="0">
                <a:solidFill>
                  <a:srgbClr val="FFFFFF"/>
                </a:solidFill>
                <a:latin typeface="Arial"/>
              </a:rPr>
              <a:t>Fill my cup, make me whole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充满我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洁净我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更新我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400" b="0" i="0" u="none" strike="noStrike" dirty="0">
                <a:solidFill>
                  <a:srgbClr val="FFFFFF"/>
                </a:solidFill>
                <a:latin typeface="Arial"/>
              </a:rPr>
              <a:t>Fill me, Lord, cleanse me, Lord, make me new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9125" y="150019"/>
            <a:ext cx="66675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1" i="0" u="none" strike="noStrike" dirty="0" err="1">
                <a:solidFill>
                  <a:srgbClr val="DBA901"/>
                </a:solidFill>
                <a:latin typeface="宋体"/>
              </a:rPr>
              <a:t>充满我</a:t>
            </a:r>
            <a:endParaRPr sz="2000" b="1" i="0" u="none" strike="noStrike" dirty="0">
              <a:solidFill>
                <a:srgbClr val="DBA901"/>
              </a:solidFill>
              <a:latin typeface="宋体"/>
            </a:endParaRPr>
          </a:p>
          <a:p>
            <a:pPr lvl="0" indent="0" algn="l" fontAlgn="base"/>
            <a:r>
              <a:rPr sz="1000" b="0" i="0" u="none" strike="noStrike" dirty="0">
                <a:solidFill>
                  <a:srgbClr val="DBA901"/>
                </a:solidFill>
                <a:latin typeface="Arial"/>
              </a:rPr>
              <a:t>Fill Me, Lord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182" y="179158"/>
            <a:ext cx="1788815" cy="134161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76" y="688294"/>
            <a:ext cx="914400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充满我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滋润我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400" b="0" i="0" u="none" strike="noStrike" dirty="0">
                <a:solidFill>
                  <a:srgbClr val="FFFFFF"/>
                </a:solidFill>
                <a:latin typeface="Arial"/>
              </a:rPr>
              <a:t>Fill me, Lord, with Your love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让祢爱来围绕我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400" b="0" i="0" u="none" strike="noStrike" dirty="0">
                <a:solidFill>
                  <a:srgbClr val="FFFFFF"/>
                </a:solidFill>
                <a:latin typeface="Arial"/>
              </a:rPr>
              <a:t>Let Your spirit hold me close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我一生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我一世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属于祢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2400" b="0" i="0" u="none" strike="noStrike" dirty="0">
                <a:solidFill>
                  <a:srgbClr val="FFFFFF"/>
                </a:solidFill>
                <a:latin typeface="Arial"/>
              </a:rPr>
              <a:t>I am Yours, all the days of my life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1500" y="4286251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1-R.2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9125" y="150019"/>
            <a:ext cx="666750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1" i="0" u="none" strike="noStrike" dirty="0" err="1">
                <a:solidFill>
                  <a:srgbClr val="DBA901"/>
                </a:solidFill>
                <a:latin typeface="宋体"/>
              </a:rPr>
              <a:t>充满我</a:t>
            </a:r>
            <a:endParaRPr sz="2000" b="1" i="0" u="none" strike="noStrike" dirty="0">
              <a:solidFill>
                <a:srgbClr val="DBA901"/>
              </a:solidFill>
              <a:latin typeface="宋体"/>
            </a:endParaRPr>
          </a:p>
          <a:p>
            <a:pPr lvl="0" indent="0" algn="l" fontAlgn="base"/>
            <a:r>
              <a:rPr sz="1000" b="0" i="0" u="none" strike="noStrike" dirty="0">
                <a:solidFill>
                  <a:srgbClr val="DBA901"/>
                </a:solidFill>
                <a:latin typeface="Arial"/>
              </a:rPr>
              <a:t>Fill Me, Lord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182" y="179158"/>
            <a:ext cx="1788815" cy="134161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15</TotalTime>
  <Words>211</Words>
  <Application>Microsoft Office PowerPoint</Application>
  <PresentationFormat>On-screen Show (16:9)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Horizon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creator>Unknown Creator</dc:creator>
  <cp:lastModifiedBy>.</cp:lastModifiedBy>
  <cp:revision>4</cp:revision>
  <dcterms:created xsi:type="dcterms:W3CDTF">2018-07-14T11:21:12Z</dcterms:created>
  <dcterms:modified xsi:type="dcterms:W3CDTF">2019-10-25T03:42:30Z</dcterms:modified>
</cp:coreProperties>
</file>